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7386" autoAdjust="0"/>
  </p:normalViewPr>
  <p:slideViewPr>
    <p:cSldViewPr>
      <p:cViewPr>
        <p:scale>
          <a:sx n="42" d="100"/>
          <a:sy n="42" d="100"/>
        </p:scale>
        <p:origin x="79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862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87262" y="3240198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CashMate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17205" y="6642946"/>
            <a:ext cx="4537532" cy="1642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bg-BG" sz="4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Мн тъпи</a:t>
            </a:r>
            <a:endParaRPr lang="en-US" sz="44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366025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53679" y="3771900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bg-BG" sz="11000" b="1" noProof="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bg-BG" sz="11000" b="1" noProof="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667500" y="1069340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 и </a:t>
            </a:r>
          </a:p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 решения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FDD90-D607-C3D5-471C-8B5782DCB982}"/>
              </a:ext>
            </a:extLst>
          </p:cNvPr>
          <p:cNvSpPr txBox="1"/>
          <p:nvPr/>
        </p:nvSpPr>
        <p:spPr>
          <a:xfrm>
            <a:off x="4876800" y="4686300"/>
            <a:ext cx="8077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</a:rPr>
              <a:t>Проблем: Желанието на човек да следи личните си финанси с мобилното си устройство.</a:t>
            </a:r>
          </a:p>
          <a:p>
            <a:endParaRPr lang="bg-BG" sz="4000" dirty="0">
              <a:solidFill>
                <a:schemeClr val="bg1"/>
              </a:solidFill>
            </a:endParaRPr>
          </a:p>
          <a:p>
            <a:r>
              <a:rPr lang="bg-BG" sz="4000" dirty="0">
                <a:solidFill>
                  <a:schemeClr val="bg1"/>
                </a:solidFill>
              </a:rPr>
              <a:t>Настоящи решения: </a:t>
            </a:r>
            <a:r>
              <a:rPr lang="en-US" sz="4000" noProof="0" dirty="0">
                <a:solidFill>
                  <a:schemeClr val="bg1"/>
                </a:solidFill>
              </a:rPr>
              <a:t>Revolut, PayPal, Cash App, </a:t>
            </a:r>
            <a:r>
              <a:rPr lang="en-US" sz="4000" dirty="0">
                <a:solidFill>
                  <a:schemeClr val="bg1"/>
                </a:solidFill>
              </a:rPr>
              <a:t>UBB Mobile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52800" y="628532"/>
            <a:ext cx="9173409" cy="151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noProof="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 на проекта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105AEC-7D4B-1038-F951-4F4F47467B7A}"/>
              </a:ext>
            </a:extLst>
          </p:cNvPr>
          <p:cNvSpPr txBox="1"/>
          <p:nvPr/>
        </p:nvSpPr>
        <p:spPr>
          <a:xfrm>
            <a:off x="5181600" y="4057276"/>
            <a:ext cx="83976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400" dirty="0">
                <a:solidFill>
                  <a:schemeClr val="bg1"/>
                </a:solidFill>
              </a:rPr>
              <a:t>Подобряването на следенето и разпределянето на доходите и   разумното спестяване.</a:t>
            </a:r>
            <a:br>
              <a:rPr lang="bg-BG" sz="4400" dirty="0">
                <a:solidFill>
                  <a:schemeClr val="bg1"/>
                </a:solidFill>
              </a:rPr>
            </a:br>
            <a:r>
              <a:rPr lang="bg-BG" sz="4400" dirty="0">
                <a:solidFill>
                  <a:schemeClr val="bg1"/>
                </a:solidFill>
              </a:rPr>
              <a:t>Пращането на пари да бъде бързо и лесно.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 решение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6F5D29-7FD0-ED2D-2998-315304B1FAA8}"/>
              </a:ext>
            </a:extLst>
          </p:cNvPr>
          <p:cNvSpPr txBox="1"/>
          <p:nvPr/>
        </p:nvSpPr>
        <p:spPr>
          <a:xfrm>
            <a:off x="4800600" y="4302880"/>
            <a:ext cx="93330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</a:rPr>
              <a:t>Създаване на мобилно приложение за управление на личните финанси на потребителя.</a:t>
            </a:r>
          </a:p>
          <a:p>
            <a:r>
              <a:rPr lang="bg-BG" sz="4000" dirty="0">
                <a:solidFill>
                  <a:schemeClr val="bg1"/>
                </a:solidFill>
              </a:rPr>
              <a:t>С нашето приложение имаме възможност да разпределяме бюджет.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9F1C6A-5EFC-8820-23D9-783335F0495B}"/>
              </a:ext>
            </a:extLst>
          </p:cNvPr>
          <p:cNvSpPr txBox="1"/>
          <p:nvPr/>
        </p:nvSpPr>
        <p:spPr>
          <a:xfrm>
            <a:off x="3886200" y="3802646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bg-BG" sz="4000" dirty="0">
                <a:solidFill>
                  <a:schemeClr val="bg1"/>
                </a:solidFill>
              </a:rPr>
              <a:t>Регистрация и логване с имейл</a:t>
            </a:r>
          </a:p>
          <a:p>
            <a:pPr marL="742950" indent="-742950">
              <a:buFont typeface="+mj-lt"/>
              <a:buAutoNum type="arabicParenR"/>
            </a:pPr>
            <a:r>
              <a:rPr lang="bg-BG" sz="4000" dirty="0">
                <a:solidFill>
                  <a:schemeClr val="bg1"/>
                </a:solidFill>
              </a:rPr>
              <a:t>Вкарване на карти за плащане</a:t>
            </a:r>
          </a:p>
          <a:p>
            <a:pPr marL="742950" indent="-742950">
              <a:buFont typeface="+mj-lt"/>
              <a:buAutoNum type="arabicParenR"/>
            </a:pPr>
            <a:r>
              <a:rPr lang="bg-BG" sz="4000" dirty="0">
                <a:solidFill>
                  <a:schemeClr val="bg1"/>
                </a:solidFill>
              </a:rPr>
              <a:t>Въвеждане на разходи</a:t>
            </a:r>
            <a:endParaRPr lang="en-US" sz="4000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arenR"/>
            </a:pPr>
            <a:r>
              <a:rPr lang="bg-BG" sz="4000" dirty="0">
                <a:solidFill>
                  <a:schemeClr val="bg1"/>
                </a:solidFill>
              </a:rPr>
              <a:t>Приложението изчислява</a:t>
            </a:r>
          </a:p>
          <a:p>
            <a:pPr marL="742950" indent="-742950">
              <a:buFont typeface="+mj-lt"/>
              <a:buAutoNum type="arabicParenR"/>
            </a:pPr>
            <a:r>
              <a:rPr lang="bg-BG" sz="4000" dirty="0">
                <a:solidFill>
                  <a:schemeClr val="bg1"/>
                </a:solidFill>
              </a:rPr>
              <a:t>Пращене, получаване и спестяване на пари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E857C-F288-0C97-FC90-6542CFE1A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5908" r="8255" b="2953"/>
          <a:stretch/>
        </p:blipFill>
        <p:spPr>
          <a:xfrm>
            <a:off x="1295400" y="1790700"/>
            <a:ext cx="3733800" cy="8229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31284-E37B-44A2-5DB1-E380FC95F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5" t="1258" r="10855" b="483"/>
          <a:stretch/>
        </p:blipFill>
        <p:spPr>
          <a:xfrm>
            <a:off x="12801600" y="1619249"/>
            <a:ext cx="3758401" cy="8229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E742D-7320-B9F5-F22E-5F01C06B2A18}"/>
              </a:ext>
            </a:extLst>
          </p:cNvPr>
          <p:cNvSpPr txBox="1"/>
          <p:nvPr/>
        </p:nvSpPr>
        <p:spPr>
          <a:xfrm>
            <a:off x="1371600" y="4381500"/>
            <a:ext cx="502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Flutter</a:t>
            </a:r>
            <a:endParaRPr lang="bg-BG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C++</a:t>
            </a:r>
            <a:endParaRPr lang="bg-BG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</a:rPr>
              <a:t>Андроид Емулатор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5BA0D-E476-3CDF-C607-75A0F83D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40" y="3384551"/>
            <a:ext cx="971092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0" y="14366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44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Измисляне за идея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71638" y="3408618"/>
            <a:ext cx="3173220" cy="92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Избиране на характеристики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noProof="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-15240" y="0"/>
            <a:ext cx="8016076" cy="6659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3B3CFE-54C7-B00A-ABBC-F11B92D26EA0}"/>
              </a:ext>
            </a:extLst>
          </p:cNvPr>
          <p:cNvSpPr txBox="1"/>
          <p:nvPr/>
        </p:nvSpPr>
        <p:spPr>
          <a:xfrm>
            <a:off x="14630400" y="3336772"/>
            <a:ext cx="274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solidFill>
                  <a:schemeClr val="bg1"/>
                </a:solidFill>
              </a:rPr>
              <a:t>Последни детайли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43600" y="3162300"/>
            <a:ext cx="11665030" cy="634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Нашият екип си прекара невероятно, сработи се и изпълни зададената си цел.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Без менторските напътствия, нямаше да бъде осъществен.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 хакатона се научихме на екипна работа, трудолюбие и упоритост.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200" y="814388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noProof="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 преживяване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171</Words>
  <Application>Microsoft Office PowerPoint</Application>
  <PresentationFormat>Custom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Canva Sans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Simeon Velikov</cp:lastModifiedBy>
  <cp:revision>51</cp:revision>
  <dcterms:created xsi:type="dcterms:W3CDTF">2006-08-16T00:00:00Z</dcterms:created>
  <dcterms:modified xsi:type="dcterms:W3CDTF">2025-03-21T23:14:06Z</dcterms:modified>
  <dc:identifier>DAGdruyBmFc</dc:identifier>
</cp:coreProperties>
</file>